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E0EFB5-FF02-425C-B7A9-18571182C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728D4B-654E-4B3C-B5B4-BA385397C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843F82-BC23-410A-BF01-8CD3E5D49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B99E23-4736-40D5-96EC-A3EE8F08D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F2AAC4-2EFB-46F1-B6A3-119EBE73A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16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943E27-83EB-40DE-A711-9A1BEE7C4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4E997E-F6E9-4E9A-9EE2-3FF8764FA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6E7CC2-4577-4ED6-B8AF-F03985772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5F7B7E-BF43-481F-B36A-0BEDE80BB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055B03-75D1-4663-B67D-FB89C3FF8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92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18CB066-B09A-444B-8C18-48A8C452C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5775C1-4697-43C7-ADF9-E4D0552B9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6EFAC2-E40D-4004-9C24-D904C7F85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B1A645-5AD0-465E-8D24-FC18F206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5F7D8-0839-4319-8CC7-DF74D2EB1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75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357371-64F7-457C-AE80-E905451EE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681FC5-2629-406E-B716-F8CB8F850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97F5E8-7DDD-4AA2-BCFE-12AE82F19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DAED55-458D-47BE-94AC-37FE8358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DDE4FC-E370-469F-A46C-DD47154B6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80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B9DD4C-63C4-4AEC-B03C-B4A0356E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4E3E07-63AB-43EC-9856-61464D876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1E915A-D11D-4A44-9991-67F6748F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E402E6-5166-412B-8025-A08F5C962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AD1724-3B33-4791-AF84-7D9E5F34A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72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B26007-64F9-4665-903C-BE571913C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0C501B-453A-4F32-8036-32EDDD105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6FABA0-FE2B-4154-8E14-EAB503CED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EE35B6-8335-4B7A-B03C-12A9D113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31FCB9-73DF-4C30-860D-CD727866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FD0F7A-D8EA-4A9F-B7B3-A6582C4FA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65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9AE652-192C-4EA6-A031-C9E315DC3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949CA4-5C9C-45CB-9AD9-CC278380A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E992B2-BBD0-48E5-BE6E-E07DDECC3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DC5CDA7-C574-40B5-B604-159525681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032CB0-AA3A-417C-90D7-D7CA85E0C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CC1F1B8-5773-47D7-9647-0EEB3D7FA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89CC460-BA1D-4417-AB54-DC0315F5C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938C357-19A9-46C6-ADF8-047E7775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65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0A0C2A-4B06-45B3-9D94-730E6ECCB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1F0E3CC-F4FE-4F15-9D4D-776023D1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759164E-3A0D-4A57-A732-D5C23ECB1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763638-98AC-4DBD-861F-D66FC3C8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34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4BE45EA-9723-42D3-B067-10FE6D5B6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364A956-24D6-464C-B2E1-73DEAD11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CC65F31-8924-440D-878E-9D819BDF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37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BB647A-A8AC-4A3B-9EBE-F2D245374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4BC680-2034-412C-8244-57A72B3BD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61AC2F-DF62-4366-AFFE-73D66C8A5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324E147-FF30-471A-BED3-65A6CC8C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2920A9-2F5E-404B-BF60-D8A250620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7369386-1AB5-49A7-9187-5AD2ED80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96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63AB05-1E0A-4DEA-9C0C-758D374B2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0C726C8-2C7A-411F-BD8A-7CE1292CD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2E4AED-8BCC-4065-985F-23D474394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63B837-AC14-4320-91AD-830C7592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A0C8F5-D26C-4FB4-8A9D-33DA625AA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9A7398-10D3-4F4D-9BA4-B3AD3682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84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C124A2C-43E9-42D1-9020-276EB100B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CB377B-6ED3-40CA-AE10-29A537079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8E27B1-44B0-410C-A915-816A25432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38499-8483-4B77-891F-1C8AC6B562C9}" type="datetimeFigureOut">
              <a:rPr lang="it-IT" smtClean="0"/>
              <a:t>22/03/2021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D4EEF-2BAE-45E7-8AF9-EB97A6957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777AD6-EB8D-498E-9B8F-9FE0EE77B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0A5F9-0EF8-4259-8179-66F4848D9A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71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1288CCD7-9DEF-44D9-9CC7-59C7C79811C1}"/>
              </a:ext>
            </a:extLst>
          </p:cNvPr>
          <p:cNvSpPr/>
          <p:nvPr/>
        </p:nvSpPr>
        <p:spPr>
          <a:xfrm>
            <a:off x="1500242" y="157874"/>
            <a:ext cx="3254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E’ PASQUA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D356C5A-740D-4270-8E06-8BA6EC0C62B6}"/>
              </a:ext>
            </a:extLst>
          </p:cNvPr>
          <p:cNvSpPr txBox="1"/>
          <p:nvPr/>
        </p:nvSpPr>
        <p:spPr>
          <a:xfrm>
            <a:off x="477078" y="1524000"/>
            <a:ext cx="5618922" cy="46168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E’ PASQUA STAMATTINA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CARI BABBO E MAMMINA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E QUESTA VOLTA SENTO DI FARE UN CAMBIAMENTO: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VI VOGLIO IO REGALARE UN UOVO DA SCARTARE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DI CIOCCOLATO BUONO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CON DENTRO UN GRANDE DONO.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SAPETE CHE CI METTO?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TUTTO, TUTTO IL MIO AFFETTO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latin typeface="Comic Sans MS" panose="030F0702030302020204" pitchFamily="66" charset="0"/>
              </a:rPr>
              <a:t>E UN BEL BACETTO!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F4D3253-6829-48BD-9379-FC0786423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754" y="403420"/>
            <a:ext cx="2515168" cy="342900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5A4FFC5-0AE7-4E2B-BB54-29598D514E68}"/>
              </a:ext>
            </a:extLst>
          </p:cNvPr>
          <p:cNvSpPr txBox="1"/>
          <p:nvPr/>
        </p:nvSpPr>
        <p:spPr>
          <a:xfrm>
            <a:off x="7566991" y="5738191"/>
            <a:ext cx="4625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Britannic Bold" panose="020B0903060703020204" pitchFamily="34" charset="0"/>
              </a:rPr>
              <a:t>DIVERTITI A REALIZZARE ANCHE QUEST’ALTRO UOVO INCOLLANDO TANTE PALLINE DI CARATA COLORATA</a:t>
            </a:r>
          </a:p>
        </p:txBody>
      </p:sp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47759955-8A8E-40A4-9C4B-180F4521A8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275493"/>
              </p:ext>
            </p:extLst>
          </p:nvPr>
        </p:nvGraphicFramePr>
        <p:xfrm>
          <a:off x="7867790" y="1523999"/>
          <a:ext cx="2932731" cy="4028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3619293" imgH="4971696" progId="AcroExch.Document.DC">
                  <p:embed/>
                </p:oleObj>
              </mc:Choice>
              <mc:Fallback>
                <p:oleObj name="Acrobat Document" r:id="rId3" imgW="3619293" imgH="4971696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67790" y="1523999"/>
                        <a:ext cx="2932731" cy="4028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32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Britannic Bold</vt:lpstr>
      <vt:lpstr>Calibri</vt:lpstr>
      <vt:lpstr>Calibri Light</vt:lpstr>
      <vt:lpstr>Comic Sans MS</vt:lpstr>
      <vt:lpstr>Tema di Office</vt:lpstr>
      <vt:lpstr>Adobe Acrobat Document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Utente24</dc:creator>
  <cp:lastModifiedBy>Utente24</cp:lastModifiedBy>
  <cp:revision>4</cp:revision>
  <dcterms:created xsi:type="dcterms:W3CDTF">2021-03-18T13:17:26Z</dcterms:created>
  <dcterms:modified xsi:type="dcterms:W3CDTF">2021-03-22T09:04:36Z</dcterms:modified>
</cp:coreProperties>
</file>